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5" r:id="rId7"/>
    <p:sldId id="259" r:id="rId8"/>
    <p:sldId id="273" r:id="rId9"/>
    <p:sldId id="275" r:id="rId10"/>
    <p:sldId id="266" r:id="rId11"/>
    <p:sldId id="274" r:id="rId12"/>
    <p:sldId id="276" r:id="rId13"/>
    <p:sldId id="267" r:id="rId14"/>
    <p:sldId id="268" r:id="rId15"/>
    <p:sldId id="269" r:id="rId16"/>
    <p:sldId id="270" r:id="rId17"/>
    <p:sldId id="277" r:id="rId18"/>
    <p:sldId id="264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GBM Secondary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5"/>
          <a:stretch/>
        </p:blipFill>
        <p:spPr>
          <a:xfrm>
            <a:off x="1093994" y="460573"/>
            <a:ext cx="6563936" cy="45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88" r="1863"/>
          <a:stretch/>
        </p:blipFill>
        <p:spPr>
          <a:xfrm>
            <a:off x="1093994" y="1795188"/>
            <a:ext cx="6441695" cy="25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IDH1 Mutation -&gt; Increase methylation -&gt; Decrease CTCF</a:t>
            </a:r>
          </a:p>
          <a:p>
            <a:r>
              <a:rPr lang="en-US" dirty="0" smtClean="0"/>
              <a:t>Genes in same TAD are more correlated than those spanning a TAD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what?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7" y="127000"/>
            <a:ext cx="7924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06 at 6.1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506"/>
            <a:ext cx="9144000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048"/>
            <a:ext cx="9144000" cy="3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09465"/>
          </a:xfrm>
          <a:prstGeom prst="rect">
            <a:avLst/>
          </a:prstGeom>
        </p:spPr>
      </p:pic>
      <p:pic>
        <p:nvPicPr>
          <p:cNvPr id="5" name="Picture 4" descr="Screen Shot 2016-10-06 at 6.1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5" y="2771443"/>
            <a:ext cx="8201103" cy="40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5 at 9.3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9812"/>
            <a:ext cx="9144000" cy="2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650"/>
            <a:ext cx="914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7" y="4789927"/>
            <a:ext cx="8064500" cy="1193800"/>
          </a:xfrm>
          <a:prstGeom prst="rect">
            <a:avLst/>
          </a:prstGeom>
        </p:spPr>
      </p:pic>
      <p:pic>
        <p:nvPicPr>
          <p:cNvPr id="5" name="Picture 4" descr="Screen Shot 2016-10-06 at 1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7" y="2547622"/>
            <a:ext cx="8128000" cy="9271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78107" y="4968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From the primary paper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9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GB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18" y="1662163"/>
            <a:ext cx="6718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725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" y="478362"/>
            <a:ext cx="8044745" cy="4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3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277"/>
            <a:ext cx="9144000" cy="18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30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331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65200"/>
            <a:ext cx="762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37</Words>
  <Application>Microsoft Macintosh PowerPoint</Application>
  <PresentationFormat>On-screen Show (4:3)</PresentationFormat>
  <Paragraphs>10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GBM Secondary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8</cp:revision>
  <dcterms:created xsi:type="dcterms:W3CDTF">2016-10-06T12:31:43Z</dcterms:created>
  <dcterms:modified xsi:type="dcterms:W3CDTF">2016-10-26T20:06:45Z</dcterms:modified>
</cp:coreProperties>
</file>